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  <p:sldId id="285" r:id="rId3"/>
  </p:sldIdLst>
  <p:sldSz cx="14630400" cy="82296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18328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963504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73152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518328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963504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6" y="1258172"/>
            <a:ext cx="13548360" cy="5935118"/>
          </a:xfrm>
        </p:spPr>
        <p:txBody>
          <a:bodyPr/>
          <a:lstStyle>
            <a:lvl1pPr>
              <a:spcBef>
                <a:spcPts val="1067"/>
              </a:spcBef>
              <a:defRPr/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26979" y="7651622"/>
            <a:ext cx="2499782" cy="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870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731520" y="328320"/>
            <a:ext cx="13167000" cy="636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7589520"/>
            <a:ext cx="140846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66960" y="7589520"/>
            <a:ext cx="139820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30240" y="7589520"/>
            <a:ext cx="14079600" cy="619560"/>
            <a:chOff x="-30240" y="7589520"/>
            <a:chExt cx="14079600" cy="619560"/>
          </a:xfrm>
        </p:grpSpPr>
        <p:sp>
          <p:nvSpPr>
            <p:cNvPr id="3" name="CustomShape 4"/>
            <p:cNvSpPr/>
            <p:nvPr/>
          </p:nvSpPr>
          <p:spPr>
            <a:xfrm>
              <a:off x="-30240" y="7589520"/>
              <a:ext cx="14079600" cy="619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AAAAAA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4" name="Picture 27"/>
            <p:cNvPicPr/>
            <p:nvPr/>
          </p:nvPicPr>
          <p:blipFill>
            <a:blip r:embed="rId15"/>
            <a:stretch/>
          </p:blipFill>
          <p:spPr>
            <a:xfrm>
              <a:off x="11394000" y="7748280"/>
              <a:ext cx="2490480" cy="306720"/>
            </a:xfrm>
            <a:prstGeom prst="rect">
              <a:avLst/>
            </a:prstGeom>
            <a:ln w="9360">
              <a:noFill/>
            </a:ln>
          </p:spPr>
        </p:pic>
      </p:grpSp>
      <p:sp>
        <p:nvSpPr>
          <p:cNvPr id="5" name="CustomShape 5"/>
          <p:cNvSpPr/>
          <p:nvPr/>
        </p:nvSpPr>
        <p:spPr>
          <a:xfrm>
            <a:off x="718200" y="7751160"/>
            <a:ext cx="3376080" cy="287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60840" rIns="122040" bIns="6084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  <a:buNone/>
            </a:pPr>
            <a:r>
              <a:rPr lang="en-US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TI Confidential – NDA Restrictions</a:t>
            </a:r>
            <a:endParaRPr lang="en-IN" sz="1100" b="0" strike="noStrike" spc="-1" dirty="0"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I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977266"/>
          </a:xfrm>
        </p:spPr>
        <p:txBody>
          <a:bodyPr/>
          <a:lstStyle/>
          <a:p>
            <a:r>
              <a:rPr lang="en-US" sz="3840" dirty="0"/>
              <a:t>Motor Control SDK </a:t>
            </a:r>
            <a:r>
              <a:rPr lang="en-US" sz="3840" dirty="0">
                <a:solidFill>
                  <a:schemeClr val="tx1"/>
                </a:solidFill>
              </a:rPr>
              <a:t>| Component Mapping for AM243x/AM263x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603133" y="4688379"/>
            <a:ext cx="8132062" cy="106560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837462" y="4764700"/>
            <a:ext cx="472975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7355906" y="5221900"/>
            <a:ext cx="221130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821303" y="5221900"/>
            <a:ext cx="2366621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2802638" y="4769844"/>
            <a:ext cx="1850683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3555070" y="1641378"/>
            <a:ext cx="1031758" cy="4496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1593672" y="1413600"/>
            <a:ext cx="8132061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421685" y="1388126"/>
            <a:ext cx="1916640" cy="4367366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578825" y="3630803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568385" y="4925187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568385" y="4198615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578825" y="2707921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582323" y="5828204"/>
            <a:ext cx="8152872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421685" y="5840805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3555068" y="2180997"/>
            <a:ext cx="1031760" cy="4496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578825" y="1760181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CustomShape 8">
            <a:extLst>
              <a:ext uri="{FF2B5EF4-FFF2-40B4-BE49-F238E27FC236}">
                <a16:creationId xmlns:a16="http://schemas.microsoft.com/office/drawing/2014/main" id="{002ED6A7-143E-4519-97EF-48B3D166EC5C}"/>
              </a:ext>
            </a:extLst>
          </p:cNvPr>
          <p:cNvSpPr/>
          <p:nvPr/>
        </p:nvSpPr>
        <p:spPr>
          <a:xfrm>
            <a:off x="6406477" y="1650527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131" name="CustomShape 24">
            <a:extLst>
              <a:ext uri="{FF2B5EF4-FFF2-40B4-BE49-F238E27FC236}">
                <a16:creationId xmlns:a16="http://schemas.microsoft.com/office/drawing/2014/main" id="{F56C04A0-A28C-42C7-BD10-59A787E197EA}"/>
              </a:ext>
            </a:extLst>
          </p:cNvPr>
          <p:cNvSpPr/>
          <p:nvPr/>
        </p:nvSpPr>
        <p:spPr>
          <a:xfrm>
            <a:off x="6406475" y="2189008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SDFM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8">
            <a:extLst>
              <a:ext uri="{FF2B5EF4-FFF2-40B4-BE49-F238E27FC236}">
                <a16:creationId xmlns:a16="http://schemas.microsoft.com/office/drawing/2014/main" id="{FB013986-2E56-4633-BFE3-7C2FC4820BC3}"/>
              </a:ext>
            </a:extLst>
          </p:cNvPr>
          <p:cNvSpPr/>
          <p:nvPr/>
        </p:nvSpPr>
        <p:spPr>
          <a:xfrm>
            <a:off x="4921674" y="1641378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2659755" y="6547006"/>
            <a:ext cx="1782416" cy="53694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 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9871525" y="1388127"/>
            <a:ext cx="1404368" cy="4367366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9871525" y="5840805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4" name="CustomShape 8">
            <a:extLst>
              <a:ext uri="{FF2B5EF4-FFF2-40B4-BE49-F238E27FC236}">
                <a16:creationId xmlns:a16="http://schemas.microsoft.com/office/drawing/2014/main" id="{12F95B4D-3759-4104-8D58-EAF6518E9F95}"/>
              </a:ext>
            </a:extLst>
          </p:cNvPr>
          <p:cNvSpPr/>
          <p:nvPr/>
        </p:nvSpPr>
        <p:spPr>
          <a:xfrm>
            <a:off x="9987431" y="2111042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55" name="CustomShape 8">
            <a:extLst>
              <a:ext uri="{FF2B5EF4-FFF2-40B4-BE49-F238E27FC236}">
                <a16:creationId xmlns:a16="http://schemas.microsoft.com/office/drawing/2014/main" id="{D3B83D30-7279-4106-8E40-EC7C6D8CAA48}"/>
              </a:ext>
            </a:extLst>
          </p:cNvPr>
          <p:cNvSpPr/>
          <p:nvPr/>
        </p:nvSpPr>
        <p:spPr>
          <a:xfrm>
            <a:off x="9986811" y="2748607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Tamagawa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8">
            <a:extLst>
              <a:ext uri="{FF2B5EF4-FFF2-40B4-BE49-F238E27FC236}">
                <a16:creationId xmlns:a16="http://schemas.microsoft.com/office/drawing/2014/main" id="{88B97E17-05DC-49D0-B861-F3FA96A2799E}"/>
              </a:ext>
            </a:extLst>
          </p:cNvPr>
          <p:cNvSpPr/>
          <p:nvPr/>
        </p:nvSpPr>
        <p:spPr>
          <a:xfrm>
            <a:off x="9986806" y="4022873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SDFM</a:t>
            </a:r>
          </a:p>
        </p:txBody>
      </p:sp>
      <p:sp>
        <p:nvSpPr>
          <p:cNvPr id="58" name="CustomShape 8">
            <a:extLst>
              <a:ext uri="{FF2B5EF4-FFF2-40B4-BE49-F238E27FC236}">
                <a16:creationId xmlns:a16="http://schemas.microsoft.com/office/drawing/2014/main" id="{9B88924C-E2C0-4454-9570-B8AE32A9838D}"/>
              </a:ext>
            </a:extLst>
          </p:cNvPr>
          <p:cNvSpPr/>
          <p:nvPr/>
        </p:nvSpPr>
        <p:spPr>
          <a:xfrm>
            <a:off x="9986804" y="4627869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BISS-C</a:t>
            </a: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5669164" y="6547005"/>
            <a:ext cx="1782416" cy="5369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60" name="CustomShape 8">
            <a:extLst>
              <a:ext uri="{FF2B5EF4-FFF2-40B4-BE49-F238E27FC236}">
                <a16:creationId xmlns:a16="http://schemas.microsoft.com/office/drawing/2014/main" id="{19B439C4-AE4F-44A4-8EEE-0A43E4ACD758}"/>
              </a:ext>
            </a:extLst>
          </p:cNvPr>
          <p:cNvSpPr/>
          <p:nvPr/>
        </p:nvSpPr>
        <p:spPr>
          <a:xfrm>
            <a:off x="4921674" y="2206578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62" name="CustomShape 8">
            <a:extLst>
              <a:ext uri="{FF2B5EF4-FFF2-40B4-BE49-F238E27FC236}">
                <a16:creationId xmlns:a16="http://schemas.microsoft.com/office/drawing/2014/main" id="{AA141A3A-B5D5-46C6-97BA-89A55FA11B54}"/>
              </a:ext>
            </a:extLst>
          </p:cNvPr>
          <p:cNvSpPr/>
          <p:nvPr/>
        </p:nvSpPr>
        <p:spPr>
          <a:xfrm>
            <a:off x="9986807" y="523286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Nikon</a:t>
            </a:r>
          </a:p>
        </p:txBody>
      </p:sp>
      <p:sp>
        <p:nvSpPr>
          <p:cNvPr id="63" name="CustomShape 8">
            <a:extLst>
              <a:ext uri="{FF2B5EF4-FFF2-40B4-BE49-F238E27FC236}">
                <a16:creationId xmlns:a16="http://schemas.microsoft.com/office/drawing/2014/main" id="{7606A0F4-DCD2-4066-9BF4-874B6FC1A482}"/>
              </a:ext>
            </a:extLst>
          </p:cNvPr>
          <p:cNvSpPr/>
          <p:nvPr/>
        </p:nvSpPr>
        <p:spPr>
          <a:xfrm>
            <a:off x="9986804" y="3385308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70" name="CustomShape 4">
            <a:extLst>
              <a:ext uri="{FF2B5EF4-FFF2-40B4-BE49-F238E27FC236}">
                <a16:creationId xmlns:a16="http://schemas.microsoft.com/office/drawing/2014/main" id="{87097FA3-5B6D-4448-9F43-A8411BC121EC}"/>
              </a:ext>
            </a:extLst>
          </p:cNvPr>
          <p:cNvSpPr/>
          <p:nvPr/>
        </p:nvSpPr>
        <p:spPr>
          <a:xfrm>
            <a:off x="3550965" y="3819177"/>
            <a:ext cx="1031758" cy="42348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SOC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582323" y="3036475"/>
            <a:ext cx="8132062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72" name="CustomShape 15">
            <a:extLst>
              <a:ext uri="{FF2B5EF4-FFF2-40B4-BE49-F238E27FC236}">
                <a16:creationId xmlns:a16="http://schemas.microsoft.com/office/drawing/2014/main" id="{B62938A5-BF7B-47F2-A5F1-06691179F243}"/>
              </a:ext>
            </a:extLst>
          </p:cNvPr>
          <p:cNvSpPr/>
          <p:nvPr/>
        </p:nvSpPr>
        <p:spPr>
          <a:xfrm>
            <a:off x="3550963" y="3225895"/>
            <a:ext cx="1031758" cy="38788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Board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CustomShape 15">
            <a:extLst>
              <a:ext uri="{FF2B5EF4-FFF2-40B4-BE49-F238E27FC236}">
                <a16:creationId xmlns:a16="http://schemas.microsoft.com/office/drawing/2014/main" id="{77746830-1B30-456B-B86A-F2A796855EC1}"/>
              </a:ext>
            </a:extLst>
          </p:cNvPr>
          <p:cNvSpPr/>
          <p:nvPr/>
        </p:nvSpPr>
        <p:spPr>
          <a:xfrm>
            <a:off x="7604231" y="1983352"/>
            <a:ext cx="1036566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CustomShape 8">
            <a:extLst>
              <a:ext uri="{FF2B5EF4-FFF2-40B4-BE49-F238E27FC236}">
                <a16:creationId xmlns:a16="http://schemas.microsoft.com/office/drawing/2014/main" id="{6EDF2BE7-D449-4A05-94A0-4A96BC77051D}"/>
              </a:ext>
            </a:extLst>
          </p:cNvPr>
          <p:cNvSpPr/>
          <p:nvPr/>
        </p:nvSpPr>
        <p:spPr>
          <a:xfrm>
            <a:off x="6396141" y="3246053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69" name="CustomShape 24">
            <a:extLst>
              <a:ext uri="{FF2B5EF4-FFF2-40B4-BE49-F238E27FC236}">
                <a16:creationId xmlns:a16="http://schemas.microsoft.com/office/drawing/2014/main" id="{2035D3E9-FB7D-4192-8B16-B8807AA13CC6}"/>
              </a:ext>
            </a:extLst>
          </p:cNvPr>
          <p:cNvSpPr/>
          <p:nvPr/>
        </p:nvSpPr>
        <p:spPr>
          <a:xfrm>
            <a:off x="6396139" y="3784534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SDFM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CustomShape 8">
            <a:extLst>
              <a:ext uri="{FF2B5EF4-FFF2-40B4-BE49-F238E27FC236}">
                <a16:creationId xmlns:a16="http://schemas.microsoft.com/office/drawing/2014/main" id="{3C057555-A1A9-4D5A-B20A-C3A929B8047A}"/>
              </a:ext>
            </a:extLst>
          </p:cNvPr>
          <p:cNvSpPr/>
          <p:nvPr/>
        </p:nvSpPr>
        <p:spPr>
          <a:xfrm>
            <a:off x="4911338" y="3236904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82" name="CustomShape 8">
            <a:extLst>
              <a:ext uri="{FF2B5EF4-FFF2-40B4-BE49-F238E27FC236}">
                <a16:creationId xmlns:a16="http://schemas.microsoft.com/office/drawing/2014/main" id="{6D9EA7FE-FB62-47EC-8216-C8BB5BD443F5}"/>
              </a:ext>
            </a:extLst>
          </p:cNvPr>
          <p:cNvSpPr/>
          <p:nvPr/>
        </p:nvSpPr>
        <p:spPr>
          <a:xfrm>
            <a:off x="4911338" y="3802104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7593895" y="3578878"/>
            <a:ext cx="1036566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093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977266"/>
          </a:xfrm>
        </p:spPr>
        <p:txBody>
          <a:bodyPr/>
          <a:lstStyle/>
          <a:p>
            <a:r>
              <a:rPr lang="en-US" sz="3840" dirty="0"/>
              <a:t>Motor Control SDK </a:t>
            </a:r>
            <a:r>
              <a:rPr lang="en-US" sz="3840" dirty="0">
                <a:solidFill>
                  <a:schemeClr val="tx1"/>
                </a:solidFill>
              </a:rPr>
              <a:t>| Component Mapping for AM64x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603133" y="4688379"/>
            <a:ext cx="8132062" cy="106560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837462" y="4764700"/>
            <a:ext cx="472975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7355906" y="5221900"/>
            <a:ext cx="221130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821303" y="5221900"/>
            <a:ext cx="2366621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2802638" y="4769844"/>
            <a:ext cx="1850683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3555070" y="1641378"/>
            <a:ext cx="1031758" cy="4496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1593672" y="1413600"/>
            <a:ext cx="8132061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421685" y="1388126"/>
            <a:ext cx="1916640" cy="4367366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578825" y="3630803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568385" y="4925187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568385" y="4198615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578825" y="2707921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582323" y="5828204"/>
            <a:ext cx="8152872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A53, 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421685" y="5840805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3555068" y="2180997"/>
            <a:ext cx="1031760" cy="4496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578825" y="1760181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CustomShape 8">
            <a:extLst>
              <a:ext uri="{FF2B5EF4-FFF2-40B4-BE49-F238E27FC236}">
                <a16:creationId xmlns:a16="http://schemas.microsoft.com/office/drawing/2014/main" id="{002ED6A7-143E-4519-97EF-48B3D166EC5C}"/>
              </a:ext>
            </a:extLst>
          </p:cNvPr>
          <p:cNvSpPr/>
          <p:nvPr/>
        </p:nvSpPr>
        <p:spPr>
          <a:xfrm>
            <a:off x="6406477" y="1650527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131" name="CustomShape 24">
            <a:extLst>
              <a:ext uri="{FF2B5EF4-FFF2-40B4-BE49-F238E27FC236}">
                <a16:creationId xmlns:a16="http://schemas.microsoft.com/office/drawing/2014/main" id="{F56C04A0-A28C-42C7-BD10-59A787E197EA}"/>
              </a:ext>
            </a:extLst>
          </p:cNvPr>
          <p:cNvSpPr/>
          <p:nvPr/>
        </p:nvSpPr>
        <p:spPr>
          <a:xfrm>
            <a:off x="6406475" y="2189008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SDFM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8">
            <a:extLst>
              <a:ext uri="{FF2B5EF4-FFF2-40B4-BE49-F238E27FC236}">
                <a16:creationId xmlns:a16="http://schemas.microsoft.com/office/drawing/2014/main" id="{FB013986-2E56-4633-BFE3-7C2FC4820BC3}"/>
              </a:ext>
            </a:extLst>
          </p:cNvPr>
          <p:cNvSpPr/>
          <p:nvPr/>
        </p:nvSpPr>
        <p:spPr>
          <a:xfrm>
            <a:off x="4921674" y="1641378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2659755" y="6547006"/>
            <a:ext cx="1782416" cy="53694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 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9871525" y="1388127"/>
            <a:ext cx="1404368" cy="4367366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9871525" y="5840805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4" name="CustomShape 8">
            <a:extLst>
              <a:ext uri="{FF2B5EF4-FFF2-40B4-BE49-F238E27FC236}">
                <a16:creationId xmlns:a16="http://schemas.microsoft.com/office/drawing/2014/main" id="{12F95B4D-3759-4104-8D58-EAF6518E9F95}"/>
              </a:ext>
            </a:extLst>
          </p:cNvPr>
          <p:cNvSpPr/>
          <p:nvPr/>
        </p:nvSpPr>
        <p:spPr>
          <a:xfrm>
            <a:off x="9987431" y="2111042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55" name="CustomShape 8">
            <a:extLst>
              <a:ext uri="{FF2B5EF4-FFF2-40B4-BE49-F238E27FC236}">
                <a16:creationId xmlns:a16="http://schemas.microsoft.com/office/drawing/2014/main" id="{D3B83D30-7279-4106-8E40-EC7C6D8CAA48}"/>
              </a:ext>
            </a:extLst>
          </p:cNvPr>
          <p:cNvSpPr/>
          <p:nvPr/>
        </p:nvSpPr>
        <p:spPr>
          <a:xfrm>
            <a:off x="9986811" y="2748607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Tamagawa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8">
            <a:extLst>
              <a:ext uri="{FF2B5EF4-FFF2-40B4-BE49-F238E27FC236}">
                <a16:creationId xmlns:a16="http://schemas.microsoft.com/office/drawing/2014/main" id="{88B97E17-05DC-49D0-B861-F3FA96A2799E}"/>
              </a:ext>
            </a:extLst>
          </p:cNvPr>
          <p:cNvSpPr/>
          <p:nvPr/>
        </p:nvSpPr>
        <p:spPr>
          <a:xfrm>
            <a:off x="9986806" y="4022873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SDFM</a:t>
            </a:r>
          </a:p>
        </p:txBody>
      </p:sp>
      <p:sp>
        <p:nvSpPr>
          <p:cNvPr id="58" name="CustomShape 8">
            <a:extLst>
              <a:ext uri="{FF2B5EF4-FFF2-40B4-BE49-F238E27FC236}">
                <a16:creationId xmlns:a16="http://schemas.microsoft.com/office/drawing/2014/main" id="{9B88924C-E2C0-4454-9570-B8AE32A9838D}"/>
              </a:ext>
            </a:extLst>
          </p:cNvPr>
          <p:cNvSpPr/>
          <p:nvPr/>
        </p:nvSpPr>
        <p:spPr>
          <a:xfrm>
            <a:off x="9986804" y="4627869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BISS-C</a:t>
            </a: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5648354" y="6566324"/>
            <a:ext cx="1782416" cy="5369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60" name="CustomShape 8">
            <a:extLst>
              <a:ext uri="{FF2B5EF4-FFF2-40B4-BE49-F238E27FC236}">
                <a16:creationId xmlns:a16="http://schemas.microsoft.com/office/drawing/2014/main" id="{19B439C4-AE4F-44A4-8EEE-0A43E4ACD758}"/>
              </a:ext>
            </a:extLst>
          </p:cNvPr>
          <p:cNvSpPr/>
          <p:nvPr/>
        </p:nvSpPr>
        <p:spPr>
          <a:xfrm>
            <a:off x="4921674" y="2206578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62" name="CustomShape 8">
            <a:extLst>
              <a:ext uri="{FF2B5EF4-FFF2-40B4-BE49-F238E27FC236}">
                <a16:creationId xmlns:a16="http://schemas.microsoft.com/office/drawing/2014/main" id="{AA141A3A-B5D5-46C6-97BA-89A55FA11B54}"/>
              </a:ext>
            </a:extLst>
          </p:cNvPr>
          <p:cNvSpPr/>
          <p:nvPr/>
        </p:nvSpPr>
        <p:spPr>
          <a:xfrm>
            <a:off x="9986807" y="523286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Nikon</a:t>
            </a:r>
          </a:p>
        </p:txBody>
      </p:sp>
      <p:sp>
        <p:nvSpPr>
          <p:cNvPr id="63" name="CustomShape 8">
            <a:extLst>
              <a:ext uri="{FF2B5EF4-FFF2-40B4-BE49-F238E27FC236}">
                <a16:creationId xmlns:a16="http://schemas.microsoft.com/office/drawing/2014/main" id="{7606A0F4-DCD2-4066-9BF4-874B6FC1A482}"/>
              </a:ext>
            </a:extLst>
          </p:cNvPr>
          <p:cNvSpPr/>
          <p:nvPr/>
        </p:nvSpPr>
        <p:spPr>
          <a:xfrm>
            <a:off x="9986804" y="3385308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70" name="CustomShape 4">
            <a:extLst>
              <a:ext uri="{FF2B5EF4-FFF2-40B4-BE49-F238E27FC236}">
                <a16:creationId xmlns:a16="http://schemas.microsoft.com/office/drawing/2014/main" id="{87097FA3-5B6D-4448-9F43-A8411BC121EC}"/>
              </a:ext>
            </a:extLst>
          </p:cNvPr>
          <p:cNvSpPr/>
          <p:nvPr/>
        </p:nvSpPr>
        <p:spPr>
          <a:xfrm>
            <a:off x="3550965" y="3819177"/>
            <a:ext cx="1031758" cy="42348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SOC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582323" y="3036475"/>
            <a:ext cx="8132062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72" name="CustomShape 15">
            <a:extLst>
              <a:ext uri="{FF2B5EF4-FFF2-40B4-BE49-F238E27FC236}">
                <a16:creationId xmlns:a16="http://schemas.microsoft.com/office/drawing/2014/main" id="{B62938A5-BF7B-47F2-A5F1-06691179F243}"/>
              </a:ext>
            </a:extLst>
          </p:cNvPr>
          <p:cNvSpPr/>
          <p:nvPr/>
        </p:nvSpPr>
        <p:spPr>
          <a:xfrm>
            <a:off x="3550963" y="3225895"/>
            <a:ext cx="1031758" cy="38788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Board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CustomShape 15">
            <a:extLst>
              <a:ext uri="{FF2B5EF4-FFF2-40B4-BE49-F238E27FC236}">
                <a16:creationId xmlns:a16="http://schemas.microsoft.com/office/drawing/2014/main" id="{77746830-1B30-456B-B86A-F2A796855EC1}"/>
              </a:ext>
            </a:extLst>
          </p:cNvPr>
          <p:cNvSpPr/>
          <p:nvPr/>
        </p:nvSpPr>
        <p:spPr>
          <a:xfrm>
            <a:off x="7604231" y="1983352"/>
            <a:ext cx="1036566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CustomShape 8">
            <a:extLst>
              <a:ext uri="{FF2B5EF4-FFF2-40B4-BE49-F238E27FC236}">
                <a16:creationId xmlns:a16="http://schemas.microsoft.com/office/drawing/2014/main" id="{6EDF2BE7-D449-4A05-94A0-4A96BC77051D}"/>
              </a:ext>
            </a:extLst>
          </p:cNvPr>
          <p:cNvSpPr/>
          <p:nvPr/>
        </p:nvSpPr>
        <p:spPr>
          <a:xfrm>
            <a:off x="6396141" y="3246053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69" name="CustomShape 24">
            <a:extLst>
              <a:ext uri="{FF2B5EF4-FFF2-40B4-BE49-F238E27FC236}">
                <a16:creationId xmlns:a16="http://schemas.microsoft.com/office/drawing/2014/main" id="{2035D3E9-FB7D-4192-8B16-B8807AA13CC6}"/>
              </a:ext>
            </a:extLst>
          </p:cNvPr>
          <p:cNvSpPr/>
          <p:nvPr/>
        </p:nvSpPr>
        <p:spPr>
          <a:xfrm>
            <a:off x="6396139" y="3784534"/>
            <a:ext cx="964806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SDFM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CustomShape 8">
            <a:extLst>
              <a:ext uri="{FF2B5EF4-FFF2-40B4-BE49-F238E27FC236}">
                <a16:creationId xmlns:a16="http://schemas.microsoft.com/office/drawing/2014/main" id="{3C057555-A1A9-4D5A-B20A-C3A929B8047A}"/>
              </a:ext>
            </a:extLst>
          </p:cNvPr>
          <p:cNvSpPr/>
          <p:nvPr/>
        </p:nvSpPr>
        <p:spPr>
          <a:xfrm>
            <a:off x="4911338" y="3236904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82" name="CustomShape 8">
            <a:extLst>
              <a:ext uri="{FF2B5EF4-FFF2-40B4-BE49-F238E27FC236}">
                <a16:creationId xmlns:a16="http://schemas.microsoft.com/office/drawing/2014/main" id="{6D9EA7FE-FB62-47EC-8216-C8BB5BD443F5}"/>
              </a:ext>
            </a:extLst>
          </p:cNvPr>
          <p:cNvSpPr/>
          <p:nvPr/>
        </p:nvSpPr>
        <p:spPr>
          <a:xfrm>
            <a:off x="4911338" y="3802104"/>
            <a:ext cx="1094610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7593895" y="3578878"/>
            <a:ext cx="1036566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589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K3-Template</Template>
  <TotalTime>11065</TotalTime>
  <Words>207</Words>
  <Application>Microsoft Office PowerPoint</Application>
  <PresentationFormat>Custom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DejaVu Sans</vt:lpstr>
      <vt:lpstr>Symbol</vt:lpstr>
      <vt:lpstr>Wingdings</vt:lpstr>
      <vt:lpstr>Office Theme</vt:lpstr>
      <vt:lpstr>Motor Control SDK | Component Mapping for AM243x/AM263x</vt:lpstr>
      <vt:lpstr>Motor Control SDK | Component Mapping for AM64x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K3 UDMA</dc:title>
  <dc:subject/>
  <dc:creator>Chitnis, Kedar</dc:creator>
  <cp:keywords>Keystone 3</cp:keywords>
  <dc:description/>
  <cp:lastModifiedBy>Khandla, Dhaval</cp:lastModifiedBy>
  <cp:revision>2206</cp:revision>
  <dcterms:created xsi:type="dcterms:W3CDTF">2016-05-17T23:12:28Z</dcterms:created>
  <dcterms:modified xsi:type="dcterms:W3CDTF">2023-09-01T10:47:17Z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0x010100EDF39002100AED4881FF84EF59C3C9C1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52</vt:i4>
  </property>
  <property fmtid="{D5CDD505-2E9C-101B-9397-08002B2CF9AE}" pid="12" name="category">
    <vt:lpwstr>K3</vt:lpwstr>
  </property>
</Properties>
</file>